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9" r:id="rId4"/>
    <p:sldId id="262" r:id="rId5"/>
    <p:sldId id="263" r:id="rId6"/>
    <p:sldId id="264" r:id="rId7"/>
  </p:sldIdLst>
  <p:sldSz cx="12192000" cy="6858000"/>
  <p:notesSz cx="6858000" cy="9144000"/>
  <p:embeddedFontLst>
    <p:embeddedFont>
      <p:font typeface="Lato" panose="020B0604020202020204" charset="-18"/>
      <p:regular r:id="rId9"/>
      <p:bold r:id="rId10"/>
      <p:italic r:id="rId11"/>
      <p:boldItalic r:id="rId12"/>
    </p:embeddedFont>
    <p:embeddedFont>
      <p:font typeface="Lato Light" panose="020B0604020202020204" charset="-18"/>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snapToObjects="1">
      <p:cViewPr varScale="1">
        <p:scale>
          <a:sx n="53" d="100"/>
          <a:sy n="53" d="100"/>
        </p:scale>
        <p:origin x="83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666ca20db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g7666ca20d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666ca20db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7666ca20db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7b140eb6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47b140eb6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10000" y="3429000"/>
            <a:ext cx="10572000" cy="107983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Lato Light"/>
              <a:buNone/>
            </a:pPr>
            <a:r>
              <a:rPr lang="cs-CZ">
                <a:latin typeface="Lato Light"/>
                <a:ea typeface="Lato Light"/>
                <a:cs typeface="Lato Light"/>
                <a:sym typeface="Lato Light"/>
              </a:rPr>
              <a:t>Edison Intern Introduction</a:t>
            </a:r>
            <a:endParaRPr>
              <a:latin typeface="Lato Light"/>
              <a:ea typeface="Lato Light"/>
              <a:cs typeface="Lato Light"/>
              <a:sym typeface="Lato Light"/>
            </a:endParaRPr>
          </a:p>
        </p:txBody>
      </p:sp>
      <p:sp>
        <p:nvSpPr>
          <p:cNvPr id="85" name="Google Shape;85;p13"/>
          <p:cNvSpPr txBox="1">
            <a:spLocks noGrp="1"/>
          </p:cNvSpPr>
          <p:nvPr>
            <p:ph type="subTitle" idx="1"/>
          </p:nvPr>
        </p:nvSpPr>
        <p:spPr>
          <a:xfrm>
            <a:off x="1654629" y="4712381"/>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a:p>
        </p:txBody>
      </p:sp>
      <p:sp>
        <p:nvSpPr>
          <p:cNvPr id="86" name="Google Shape;86;p13"/>
          <p:cNvSpPr txBox="1"/>
          <p:nvPr/>
        </p:nvSpPr>
        <p:spPr>
          <a:xfrm>
            <a:off x="5304833" y="3031440"/>
            <a:ext cx="6214555"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cs-CZ" sz="3200" b="0" i="0" u="none" strike="noStrike" cap="none">
                <a:solidFill>
                  <a:schemeClr val="lt1"/>
                </a:solidFill>
                <a:latin typeface="Lato Light"/>
                <a:ea typeface="Lato Light"/>
                <a:cs typeface="Lato Light"/>
                <a:sym typeface="Lato Light"/>
              </a:rPr>
              <a:t>Intern Introduction</a:t>
            </a:r>
            <a:endParaRPr sz="3200" b="0" i="0" u="none" strike="noStrike" cap="none">
              <a:solidFill>
                <a:schemeClr val="lt1"/>
              </a:solidFill>
              <a:latin typeface="Lato Light"/>
              <a:ea typeface="Lato Light"/>
              <a:cs typeface="Lato Light"/>
              <a:sym typeface="Lato Light"/>
            </a:endParaRPr>
          </a:p>
        </p:txBody>
      </p:sp>
      <p:grpSp>
        <p:nvGrpSpPr>
          <p:cNvPr id="87" name="Google Shape;87;p13"/>
          <p:cNvGrpSpPr/>
          <p:nvPr/>
        </p:nvGrpSpPr>
        <p:grpSpPr>
          <a:xfrm>
            <a:off x="0" y="-1584960"/>
            <a:ext cx="12192000" cy="8822640"/>
            <a:chOff x="0" y="0"/>
            <a:chExt cx="13004800" cy="9753600"/>
          </a:xfrm>
        </p:grpSpPr>
        <p:pic>
          <p:nvPicPr>
            <p:cNvPr id="88" name="Google Shape;88;p13"/>
            <p:cNvPicPr preferRelativeResize="0"/>
            <p:nvPr/>
          </p:nvPicPr>
          <p:blipFill rotWithShape="1">
            <a:blip r:embed="rId3">
              <a:alphaModFix/>
            </a:blip>
            <a:srcRect/>
            <a:stretch/>
          </p:blipFill>
          <p:spPr>
            <a:xfrm>
              <a:off x="0" y="0"/>
              <a:ext cx="13002767" cy="9753600"/>
            </a:xfrm>
            <a:prstGeom prst="rect">
              <a:avLst/>
            </a:prstGeom>
            <a:noFill/>
            <a:ln>
              <a:noFill/>
            </a:ln>
          </p:spPr>
        </p:pic>
        <p:pic>
          <p:nvPicPr>
            <p:cNvPr id="89" name="Google Shape;89;p13"/>
            <p:cNvPicPr preferRelativeResize="0"/>
            <p:nvPr/>
          </p:nvPicPr>
          <p:blipFill rotWithShape="1">
            <a:blip r:embed="rId4">
              <a:alphaModFix/>
            </a:blip>
            <a:srcRect/>
            <a:stretch/>
          </p:blipFill>
          <p:spPr>
            <a:xfrm>
              <a:off x="0" y="6269736"/>
              <a:ext cx="13002768" cy="1908048"/>
            </a:xfrm>
            <a:prstGeom prst="rect">
              <a:avLst/>
            </a:prstGeom>
            <a:noFill/>
            <a:ln>
              <a:noFill/>
            </a:ln>
          </p:spPr>
        </p:pic>
        <p:sp>
          <p:nvSpPr>
            <p:cNvPr id="90" name="Google Shape;90;p13"/>
            <p:cNvSpPr/>
            <p:nvPr/>
          </p:nvSpPr>
          <p:spPr>
            <a:xfrm>
              <a:off x="0" y="0"/>
              <a:ext cx="13002769" cy="9753600"/>
            </a:xfrm>
            <a:custGeom>
              <a:avLst/>
              <a:gdLst/>
              <a:ahLst/>
              <a:cxnLst/>
              <a:rect l="l" t="t" r="r" b="b"/>
              <a:pathLst>
                <a:path w="13004800" h="9753600" extrusionOk="0">
                  <a:moveTo>
                    <a:pt x="0" y="0"/>
                  </a:moveTo>
                  <a:lnTo>
                    <a:pt x="13004800" y="0"/>
                  </a:lnTo>
                  <a:lnTo>
                    <a:pt x="13004800" y="9753600"/>
                  </a:lnTo>
                  <a:lnTo>
                    <a:pt x="0" y="9753600"/>
                  </a:lnTo>
                  <a:lnTo>
                    <a:pt x="0" y="0"/>
                  </a:lnTo>
                </a:path>
              </a:pathLst>
            </a:custGeom>
            <a:solidFill>
              <a:srgbClr val="743BBD">
                <a:alpha val="5725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3"/>
            <p:cNvSpPr/>
            <p:nvPr/>
          </p:nvSpPr>
          <p:spPr>
            <a:xfrm>
              <a:off x="0" y="0"/>
              <a:ext cx="13004800" cy="9753600"/>
            </a:xfrm>
            <a:custGeom>
              <a:avLst/>
              <a:gdLst/>
              <a:ahLst/>
              <a:cxnLst/>
              <a:rect l="l" t="t" r="r" b="b"/>
              <a:pathLst>
                <a:path w="13004800" h="9753600" extrusionOk="0">
                  <a:moveTo>
                    <a:pt x="0" y="0"/>
                  </a:moveTo>
                  <a:lnTo>
                    <a:pt x="13004800" y="0"/>
                  </a:lnTo>
                  <a:lnTo>
                    <a:pt x="13004800" y="9753600"/>
                  </a:lnTo>
                  <a:lnTo>
                    <a:pt x="0" y="9753600"/>
                  </a:lnTo>
                  <a:lnTo>
                    <a:pt x="0" y="0"/>
                  </a:lnTo>
                  <a:close/>
                </a:path>
              </a:pathLst>
            </a:custGeom>
            <a:noFill/>
            <a:ln w="25400" cap="flat" cmpd="sng">
              <a:solidFill>
                <a:srgbClr val="375D8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2" name="Google Shape;92;p13"/>
            <p:cNvPicPr preferRelativeResize="0"/>
            <p:nvPr/>
          </p:nvPicPr>
          <p:blipFill rotWithShape="1">
            <a:blip r:embed="rId5">
              <a:alphaModFix/>
            </a:blip>
            <a:srcRect/>
            <a:stretch/>
          </p:blipFill>
          <p:spPr>
            <a:xfrm>
              <a:off x="1286941" y="2615465"/>
              <a:ext cx="10479025" cy="6236208"/>
            </a:xfrm>
            <a:prstGeom prst="rect">
              <a:avLst/>
            </a:prstGeom>
            <a:noFill/>
            <a:ln>
              <a:noFill/>
            </a:ln>
          </p:spPr>
        </p:pic>
        <p:pic>
          <p:nvPicPr>
            <p:cNvPr id="93" name="Google Shape;93;p13"/>
            <p:cNvPicPr preferRelativeResize="0"/>
            <p:nvPr/>
          </p:nvPicPr>
          <p:blipFill rotWithShape="1">
            <a:blip r:embed="rId6">
              <a:alphaModFix/>
            </a:blip>
            <a:srcRect/>
            <a:stretch/>
          </p:blipFill>
          <p:spPr>
            <a:xfrm>
              <a:off x="5586984" y="8534400"/>
              <a:ext cx="1804416" cy="42062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p:nvPr/>
        </p:nvSpPr>
        <p:spPr>
          <a:xfrm>
            <a:off x="334963" y="342100"/>
            <a:ext cx="11522075" cy="6127751"/>
          </a:xfrm>
          <a:custGeom>
            <a:avLst/>
            <a:gdLst/>
            <a:ahLst/>
            <a:cxnLst/>
            <a:rect l="l" t="t" r="r" b="b"/>
            <a:pathLst>
              <a:path w="11522215" h="8463686" extrusionOk="0">
                <a:moveTo>
                  <a:pt x="0" y="0"/>
                </a:moveTo>
                <a:lnTo>
                  <a:pt x="11522215" y="0"/>
                </a:lnTo>
                <a:lnTo>
                  <a:pt x="11522215" y="8463686"/>
                </a:lnTo>
                <a:lnTo>
                  <a:pt x="0" y="8463686"/>
                </a:lnTo>
                <a:lnTo>
                  <a:pt x="0" y="0"/>
                </a:lnTo>
                <a:close/>
              </a:path>
            </a:pathLst>
          </a:custGeom>
          <a:solidFill>
            <a:schemeClr val="lt1"/>
          </a:solidFill>
          <a:ln w="38075" cap="flat" cmpd="sng">
            <a:solidFill>
              <a:srgbClr val="743BB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14"/>
          <p:cNvSpPr/>
          <p:nvPr/>
        </p:nvSpPr>
        <p:spPr>
          <a:xfrm>
            <a:off x="7694065" y="4420097"/>
            <a:ext cx="653100" cy="243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4"/>
          <p:cNvSpPr/>
          <p:nvPr/>
        </p:nvSpPr>
        <p:spPr>
          <a:xfrm>
            <a:off x="0" y="0"/>
            <a:ext cx="2771191" cy="263123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4"/>
          <p:cNvSpPr txBox="1">
            <a:spLocks noGrp="1"/>
          </p:cNvSpPr>
          <p:nvPr>
            <p:ph type="title"/>
          </p:nvPr>
        </p:nvSpPr>
        <p:spPr>
          <a:xfrm>
            <a:off x="3537969" y="8017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Lato Light"/>
              <a:buNone/>
            </a:pPr>
            <a:r>
              <a:rPr lang="cs-CZ" sz="5400" b="1">
                <a:latin typeface="Lato Light"/>
                <a:ea typeface="Lato Light"/>
                <a:cs typeface="Lato Light"/>
                <a:sym typeface="Lato Light"/>
              </a:rPr>
              <a:t>Milica</a:t>
            </a:r>
            <a:endParaRPr/>
          </a:p>
        </p:txBody>
      </p:sp>
      <p:sp>
        <p:nvSpPr>
          <p:cNvPr id="102" name="Google Shape;102;p14"/>
          <p:cNvSpPr/>
          <p:nvPr/>
        </p:nvSpPr>
        <p:spPr>
          <a:xfrm>
            <a:off x="55010" y="2561252"/>
            <a:ext cx="5683318" cy="420524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14"/>
          <p:cNvSpPr/>
          <p:nvPr/>
        </p:nvSpPr>
        <p:spPr>
          <a:xfrm>
            <a:off x="537480" y="1941777"/>
            <a:ext cx="2563693" cy="4528072"/>
          </a:xfrm>
          <a:custGeom>
            <a:avLst/>
            <a:gdLst/>
            <a:ahLst/>
            <a:cxnLst/>
            <a:rect l="l" t="t" r="r" b="b"/>
            <a:pathLst>
              <a:path w="11522215" h="8463686" extrusionOk="0">
                <a:moveTo>
                  <a:pt x="0" y="0"/>
                </a:moveTo>
                <a:lnTo>
                  <a:pt x="11522215" y="0"/>
                </a:lnTo>
                <a:lnTo>
                  <a:pt x="11522215" y="8463686"/>
                </a:lnTo>
                <a:lnTo>
                  <a:pt x="0" y="8463686"/>
                </a:lnTo>
                <a:lnTo>
                  <a:pt x="0" y="0"/>
                </a:lnTo>
                <a:close/>
              </a:path>
            </a:pathLst>
          </a:custGeom>
          <a:solidFill>
            <a:schemeClr val="lt1"/>
          </a:solidFill>
          <a:ln w="38075" cap="flat" cmpd="sng">
            <a:solidFill>
              <a:srgbClr val="743BB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14"/>
          <p:cNvSpPr txBox="1">
            <a:spLocks noGrp="1"/>
          </p:cNvSpPr>
          <p:nvPr>
            <p:ph type="body" idx="1"/>
          </p:nvPr>
        </p:nvSpPr>
        <p:spPr>
          <a:xfrm>
            <a:off x="676526" y="3429000"/>
            <a:ext cx="2285562" cy="38611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200"/>
              <a:buNone/>
            </a:pPr>
            <a:r>
              <a:rPr lang="cs-CZ" sz="1200" b="1" dirty="0">
                <a:latin typeface="Lato Light"/>
                <a:ea typeface="Lato Light"/>
                <a:cs typeface="Lato Light"/>
                <a:sym typeface="Lato Light"/>
              </a:rPr>
              <a:t>Původ</a:t>
            </a:r>
            <a:endParaRPr dirty="0"/>
          </a:p>
          <a:p>
            <a:pPr marL="0" lvl="0" indent="0" algn="ctr" rtl="0">
              <a:lnSpc>
                <a:spcPct val="90000"/>
              </a:lnSpc>
              <a:spcBef>
                <a:spcPts val="1000"/>
              </a:spcBef>
              <a:spcAft>
                <a:spcPts val="0"/>
              </a:spcAft>
              <a:buClr>
                <a:schemeClr val="dk1"/>
              </a:buClr>
              <a:buSzPts val="1800"/>
              <a:buNone/>
            </a:pPr>
            <a:r>
              <a:rPr lang="cs-CZ" sz="1800" dirty="0">
                <a:latin typeface="Lato Light"/>
                <a:sym typeface="Lato Light"/>
              </a:rPr>
              <a:t>Srbsko</a:t>
            </a:r>
            <a:endParaRPr dirty="0"/>
          </a:p>
          <a:p>
            <a:pPr marL="0" lvl="0" indent="0" algn="ctr" rtl="0">
              <a:lnSpc>
                <a:spcPct val="90000"/>
              </a:lnSpc>
              <a:spcBef>
                <a:spcPts val="1000"/>
              </a:spcBef>
              <a:spcAft>
                <a:spcPts val="0"/>
              </a:spcAft>
              <a:buClr>
                <a:schemeClr val="dk1"/>
              </a:buClr>
              <a:buSzPts val="1200"/>
              <a:buNone/>
            </a:pPr>
            <a:r>
              <a:rPr lang="cs-CZ" sz="1200" b="1" dirty="0">
                <a:latin typeface="Lato Light"/>
                <a:ea typeface="Lato Light"/>
                <a:cs typeface="Lato Light"/>
                <a:sym typeface="Lato Light"/>
              </a:rPr>
              <a:t>Věk</a:t>
            </a:r>
            <a:endParaRPr dirty="0"/>
          </a:p>
          <a:p>
            <a:pPr marL="0" lvl="0" indent="0" algn="ctr" rtl="0">
              <a:lnSpc>
                <a:spcPct val="90000"/>
              </a:lnSpc>
              <a:spcBef>
                <a:spcPts val="1000"/>
              </a:spcBef>
              <a:spcAft>
                <a:spcPts val="0"/>
              </a:spcAft>
              <a:buClr>
                <a:schemeClr val="dk1"/>
              </a:buClr>
              <a:buSzPts val="1800"/>
              <a:buNone/>
            </a:pPr>
            <a:r>
              <a:rPr lang="cs-CZ" sz="1800" dirty="0">
                <a:latin typeface="Lato Light"/>
                <a:ea typeface="Lato Light"/>
                <a:cs typeface="Lato Light"/>
                <a:sym typeface="Lato Light"/>
              </a:rPr>
              <a:t>20 let</a:t>
            </a:r>
            <a:endParaRPr dirty="0"/>
          </a:p>
          <a:p>
            <a:pPr marL="0" lvl="0" indent="0" algn="ctr" rtl="0">
              <a:lnSpc>
                <a:spcPct val="90000"/>
              </a:lnSpc>
              <a:spcBef>
                <a:spcPts val="1000"/>
              </a:spcBef>
              <a:spcAft>
                <a:spcPts val="0"/>
              </a:spcAft>
              <a:buClr>
                <a:schemeClr val="dk1"/>
              </a:buClr>
              <a:buSzPts val="1200"/>
              <a:buNone/>
            </a:pPr>
            <a:r>
              <a:rPr lang="cs-CZ" sz="1200" b="1" dirty="0">
                <a:latin typeface="Lato Light"/>
                <a:ea typeface="Lato Light"/>
                <a:cs typeface="Lato Light"/>
                <a:sym typeface="Lato Light"/>
              </a:rPr>
              <a:t>Koníčky</a:t>
            </a:r>
            <a:endParaRPr dirty="0"/>
          </a:p>
          <a:p>
            <a:pPr marL="0" lvl="0" indent="0" algn="ctr" rtl="0">
              <a:lnSpc>
                <a:spcPct val="90000"/>
              </a:lnSpc>
              <a:spcBef>
                <a:spcPts val="1000"/>
              </a:spcBef>
              <a:spcAft>
                <a:spcPts val="0"/>
              </a:spcAft>
              <a:buClr>
                <a:schemeClr val="dk1"/>
              </a:buClr>
              <a:buSzPts val="1800"/>
              <a:buNone/>
            </a:pPr>
            <a:r>
              <a:rPr lang="cs-CZ" sz="1800" dirty="0">
                <a:latin typeface="Lato Light"/>
                <a:ea typeface="Lato Light"/>
                <a:cs typeface="Lato Light"/>
                <a:sym typeface="Lato Light"/>
              </a:rPr>
              <a:t>Volejbal, cestování, knihy</a:t>
            </a:r>
            <a:endParaRPr dirty="0"/>
          </a:p>
        </p:txBody>
      </p:sp>
      <p:sp>
        <p:nvSpPr>
          <p:cNvPr id="105" name="Google Shape;105;p14"/>
          <p:cNvSpPr/>
          <p:nvPr/>
        </p:nvSpPr>
        <p:spPr>
          <a:xfrm>
            <a:off x="254213" y="53700"/>
            <a:ext cx="3130200" cy="30330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4"/>
          <p:cNvSpPr txBox="1"/>
          <p:nvPr/>
        </p:nvSpPr>
        <p:spPr>
          <a:xfrm>
            <a:off x="3537174" y="2395056"/>
            <a:ext cx="7871700" cy="308700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1600"/>
              <a:buFont typeface="Calibri"/>
              <a:buNone/>
            </a:pPr>
            <a:r>
              <a:rPr lang="cs-CZ" sz="1600" dirty="0">
                <a:solidFill>
                  <a:schemeClr val="dk1"/>
                </a:solidFill>
                <a:latin typeface="Lato"/>
                <a:ea typeface="Lato"/>
                <a:cs typeface="Lato"/>
                <a:sym typeface="Lato"/>
              </a:rPr>
              <a:t>Mé jméno je </a:t>
            </a:r>
            <a:r>
              <a:rPr lang="cs-CZ" sz="1600" dirty="0" err="1">
                <a:solidFill>
                  <a:schemeClr val="dk1"/>
                </a:solidFill>
                <a:latin typeface="Lato"/>
                <a:ea typeface="Lato"/>
                <a:cs typeface="Lato"/>
                <a:sym typeface="Lato"/>
              </a:rPr>
              <a:t>Milica</a:t>
            </a:r>
            <a:r>
              <a:rPr lang="cs-CZ" sz="1600" dirty="0">
                <a:solidFill>
                  <a:schemeClr val="dk1"/>
                </a:solidFill>
                <a:latin typeface="Lato"/>
                <a:ea typeface="Lato"/>
                <a:cs typeface="Lato"/>
                <a:sym typeface="Lato"/>
              </a:rPr>
              <a:t>, je mi 20 let. Narodila jsem se v malém městě </a:t>
            </a:r>
            <a:r>
              <a:rPr lang="cs-CZ" sz="1600" dirty="0" err="1">
                <a:solidFill>
                  <a:schemeClr val="dk1"/>
                </a:solidFill>
                <a:latin typeface="Lato"/>
                <a:ea typeface="Lato"/>
                <a:cs typeface="Lato"/>
                <a:sym typeface="Lato"/>
              </a:rPr>
              <a:t>Valjevo</a:t>
            </a:r>
            <a:r>
              <a:rPr lang="cs-CZ" sz="1600" dirty="0">
                <a:solidFill>
                  <a:schemeClr val="dk1"/>
                </a:solidFill>
                <a:latin typeface="Lato"/>
                <a:ea typeface="Lato"/>
                <a:cs typeface="Lato"/>
                <a:sym typeface="Lato"/>
              </a:rPr>
              <a:t>, v Srbsku. Momentálně žiji poblíž hlavního města Bělehrad s mými rodiči, mladší sestrou a jedním pejskem. Mám ráda zvířata, sporty a knihy. Mým největším koníčkem je ale volejbal a informatika. Dokončila jsem školu Elektronického inženýrství Nikoly Tesly a nyní studuji počítačové vědy na matematické fakultě. Hraji volejbal již 7 let a velmi ráda cestuji, abych poznávala nové kultury. To je jeden z důvodů, proč se tolik těším do České republiky, kde jsem byla již třikrát. Miluji pracovat s dětmi a jednou za čas pracuji v programátorské škole pro děti. Často také děti doučuji matematiku a to mě velmi baví. Jsem vděčná, že mohu být součástí tohoto projektu a mít tak možnost pracovat s dětmi všeho věku a kultur. </a:t>
            </a:r>
            <a:endParaRPr sz="1400" i="0" u="none" strike="noStrike" cap="none" dirty="0">
              <a:solidFill>
                <a:srgbClr val="000000"/>
              </a:solidFill>
              <a:latin typeface="Lato"/>
              <a:ea typeface="Lato"/>
              <a:cs typeface="Lato"/>
              <a:sym typeface="Lato"/>
            </a:endParaRPr>
          </a:p>
        </p:txBody>
      </p:sp>
      <p:pic>
        <p:nvPicPr>
          <p:cNvPr id="107" name="Google Shape;107;p14"/>
          <p:cNvPicPr preferRelativeResize="0"/>
          <p:nvPr/>
        </p:nvPicPr>
        <p:blipFill rotWithShape="1">
          <a:blip r:embed="rId3">
            <a:alphaModFix/>
          </a:blip>
          <a:srcRect/>
          <a:stretch/>
        </p:blipFill>
        <p:spPr>
          <a:xfrm>
            <a:off x="7377376" y="5482056"/>
            <a:ext cx="2843469" cy="1244711"/>
          </a:xfrm>
          <a:prstGeom prst="rect">
            <a:avLst/>
          </a:prstGeom>
          <a:noFill/>
          <a:ln>
            <a:noFill/>
          </a:ln>
        </p:spPr>
      </p:pic>
      <p:pic>
        <p:nvPicPr>
          <p:cNvPr id="108" name="Google Shape;108;p14"/>
          <p:cNvPicPr preferRelativeResize="0"/>
          <p:nvPr/>
        </p:nvPicPr>
        <p:blipFill rotWithShape="1">
          <a:blip r:embed="rId4">
            <a:alphaModFix/>
          </a:blip>
          <a:srcRect/>
          <a:stretch/>
        </p:blipFill>
        <p:spPr>
          <a:xfrm>
            <a:off x="10297355" y="5904549"/>
            <a:ext cx="1215638" cy="277682"/>
          </a:xfrm>
          <a:prstGeom prst="rect">
            <a:avLst/>
          </a:prstGeom>
          <a:noFill/>
          <a:ln>
            <a:noFill/>
          </a:ln>
        </p:spPr>
      </p:pic>
      <p:pic>
        <p:nvPicPr>
          <p:cNvPr id="109" name="Google Shape;109;p14"/>
          <p:cNvPicPr preferRelativeResize="0"/>
          <p:nvPr/>
        </p:nvPicPr>
        <p:blipFill>
          <a:blip r:embed="rId5">
            <a:alphaModFix/>
          </a:blip>
          <a:stretch>
            <a:fillRect/>
          </a:stretch>
        </p:blipFill>
        <p:spPr>
          <a:xfrm>
            <a:off x="5738328" y="1096159"/>
            <a:ext cx="967255" cy="644675"/>
          </a:xfrm>
          <a:prstGeom prst="rect">
            <a:avLst/>
          </a:prstGeom>
          <a:noFill/>
          <a:ln>
            <a:noFill/>
          </a:ln>
          <a:effectLst>
            <a:outerShdw blurRad="127000" dist="38100" dir="2700000" algn="ctr">
              <a:srgbClr val="000000">
                <a:alpha val="44310"/>
              </a:srgbClr>
            </a:outerShdw>
          </a:effectLst>
        </p:spPr>
      </p:pic>
      <p:pic>
        <p:nvPicPr>
          <p:cNvPr id="110" name="Google Shape;110;p14"/>
          <p:cNvPicPr preferRelativeResize="0"/>
          <p:nvPr/>
        </p:nvPicPr>
        <p:blipFill rotWithShape="1">
          <a:blip r:embed="rId6">
            <a:alphaModFix/>
          </a:blip>
          <a:srcRect t="11170" b="6020"/>
          <a:stretch/>
        </p:blipFill>
        <p:spPr>
          <a:xfrm>
            <a:off x="229025" y="167650"/>
            <a:ext cx="3130200" cy="3033000"/>
          </a:xfrm>
          <a:prstGeom prst="flowChartConnector">
            <a:avLst/>
          </a:prstGeom>
          <a:noFill/>
          <a:ln w="38100" cap="flat" cmpd="sng">
            <a:solidFill>
              <a:srgbClr val="743BBD"/>
            </a:solidFill>
            <a:prstDash val="solid"/>
            <a:miter lim="8000"/>
            <a:headEnd type="none" w="sm" len="sm"/>
            <a:tailEnd type="none" w="sm" len="sm"/>
          </a:ln>
        </p:spPr>
      </p:pic>
      <p:sp>
        <p:nvSpPr>
          <p:cNvPr id="111" name="Google Shape;111;p14"/>
          <p:cNvSpPr/>
          <p:nvPr/>
        </p:nvSpPr>
        <p:spPr>
          <a:xfrm>
            <a:off x="203813" y="174250"/>
            <a:ext cx="3180600" cy="3019800"/>
          </a:xfrm>
          <a:prstGeom prst="flowChartConnector">
            <a:avLst/>
          </a:prstGeom>
          <a:noFill/>
          <a:ln w="9525" cap="flat" cmpd="sng">
            <a:solidFill>
              <a:srgbClr val="743BBD"/>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6"/>
          <p:cNvSpPr/>
          <p:nvPr/>
        </p:nvSpPr>
        <p:spPr>
          <a:xfrm>
            <a:off x="334963" y="342100"/>
            <a:ext cx="11522215" cy="6136172"/>
          </a:xfrm>
          <a:custGeom>
            <a:avLst/>
            <a:gdLst/>
            <a:ahLst/>
            <a:cxnLst/>
            <a:rect l="l" t="t" r="r" b="b"/>
            <a:pathLst>
              <a:path w="11522215" h="8463686" extrusionOk="0">
                <a:moveTo>
                  <a:pt x="0" y="0"/>
                </a:moveTo>
                <a:lnTo>
                  <a:pt x="11522215" y="0"/>
                </a:lnTo>
                <a:lnTo>
                  <a:pt x="11522215" y="8463686"/>
                </a:lnTo>
                <a:lnTo>
                  <a:pt x="0" y="8463686"/>
                </a:lnTo>
                <a:lnTo>
                  <a:pt x="0" y="0"/>
                </a:lnTo>
                <a:close/>
              </a:path>
            </a:pathLst>
          </a:custGeom>
          <a:solidFill>
            <a:schemeClr val="lt1"/>
          </a:solidFill>
          <a:ln w="38075" cap="flat" cmpd="sng">
            <a:solidFill>
              <a:srgbClr val="743BB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16"/>
          <p:cNvSpPr/>
          <p:nvPr/>
        </p:nvSpPr>
        <p:spPr>
          <a:xfrm>
            <a:off x="7694065" y="4420097"/>
            <a:ext cx="653100" cy="243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16"/>
          <p:cNvSpPr/>
          <p:nvPr/>
        </p:nvSpPr>
        <p:spPr>
          <a:xfrm>
            <a:off x="0" y="0"/>
            <a:ext cx="2771100" cy="2631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16"/>
          <p:cNvSpPr txBox="1">
            <a:spLocks noGrp="1"/>
          </p:cNvSpPr>
          <p:nvPr>
            <p:ph type="title"/>
          </p:nvPr>
        </p:nvSpPr>
        <p:spPr>
          <a:xfrm>
            <a:off x="3614169" y="801748"/>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Lato Light"/>
              <a:buNone/>
            </a:pPr>
            <a:r>
              <a:rPr lang="cs-CZ" sz="5400" b="1">
                <a:latin typeface="Lato Light"/>
                <a:ea typeface="Lato Light"/>
                <a:cs typeface="Lato Light"/>
                <a:sym typeface="Lato Light"/>
              </a:rPr>
              <a:t>Nurzada</a:t>
            </a:r>
            <a:endParaRPr/>
          </a:p>
        </p:txBody>
      </p:sp>
      <p:sp>
        <p:nvSpPr>
          <p:cNvPr id="137" name="Google Shape;137;p16"/>
          <p:cNvSpPr/>
          <p:nvPr/>
        </p:nvSpPr>
        <p:spPr>
          <a:xfrm>
            <a:off x="55010" y="2561252"/>
            <a:ext cx="5683200" cy="4205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16"/>
          <p:cNvSpPr/>
          <p:nvPr/>
        </p:nvSpPr>
        <p:spPr>
          <a:xfrm>
            <a:off x="569280" y="1646852"/>
            <a:ext cx="2563693" cy="4528072"/>
          </a:xfrm>
          <a:custGeom>
            <a:avLst/>
            <a:gdLst/>
            <a:ahLst/>
            <a:cxnLst/>
            <a:rect l="l" t="t" r="r" b="b"/>
            <a:pathLst>
              <a:path w="11522215" h="8463686" extrusionOk="0">
                <a:moveTo>
                  <a:pt x="0" y="0"/>
                </a:moveTo>
                <a:lnTo>
                  <a:pt x="11522215" y="0"/>
                </a:lnTo>
                <a:lnTo>
                  <a:pt x="11522215" y="8463686"/>
                </a:lnTo>
                <a:lnTo>
                  <a:pt x="0" y="8463686"/>
                </a:lnTo>
                <a:lnTo>
                  <a:pt x="0" y="0"/>
                </a:lnTo>
                <a:close/>
              </a:path>
            </a:pathLst>
          </a:custGeom>
          <a:solidFill>
            <a:schemeClr val="lt1"/>
          </a:solidFill>
          <a:ln w="38075" cap="flat" cmpd="sng">
            <a:solidFill>
              <a:srgbClr val="743BB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16"/>
          <p:cNvSpPr txBox="1">
            <a:spLocks noGrp="1"/>
          </p:cNvSpPr>
          <p:nvPr>
            <p:ph type="body" idx="1"/>
          </p:nvPr>
        </p:nvSpPr>
        <p:spPr>
          <a:xfrm>
            <a:off x="676526" y="3429000"/>
            <a:ext cx="2285700" cy="3861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200"/>
              <a:buNone/>
            </a:pPr>
            <a:r>
              <a:rPr lang="cs-CZ" sz="1200" b="1" dirty="0">
                <a:latin typeface="Lato Light"/>
                <a:sym typeface="Lato Light"/>
              </a:rPr>
              <a:t>Původ</a:t>
            </a:r>
            <a:endParaRPr dirty="0"/>
          </a:p>
          <a:p>
            <a:pPr marL="0" lvl="0" indent="0" algn="ctr" rtl="0">
              <a:lnSpc>
                <a:spcPct val="90000"/>
              </a:lnSpc>
              <a:spcBef>
                <a:spcPts val="1000"/>
              </a:spcBef>
              <a:spcAft>
                <a:spcPts val="0"/>
              </a:spcAft>
              <a:buClr>
                <a:schemeClr val="dk1"/>
              </a:buClr>
              <a:buSzPts val="1800"/>
              <a:buNone/>
            </a:pPr>
            <a:r>
              <a:rPr lang="cs-CZ" sz="1800" dirty="0">
                <a:latin typeface="Lato Light"/>
                <a:ea typeface="Lato Light"/>
                <a:cs typeface="Lato Light"/>
                <a:sym typeface="Lato Light"/>
              </a:rPr>
              <a:t>Kyrgyzstán</a:t>
            </a:r>
            <a:endParaRPr dirty="0"/>
          </a:p>
          <a:p>
            <a:pPr marL="0" lvl="0" indent="0" algn="ctr" rtl="0">
              <a:lnSpc>
                <a:spcPct val="90000"/>
              </a:lnSpc>
              <a:spcBef>
                <a:spcPts val="1000"/>
              </a:spcBef>
              <a:spcAft>
                <a:spcPts val="0"/>
              </a:spcAft>
              <a:buClr>
                <a:schemeClr val="dk1"/>
              </a:buClr>
              <a:buSzPts val="1200"/>
              <a:buNone/>
            </a:pPr>
            <a:r>
              <a:rPr lang="cs-CZ" sz="1200" b="1" dirty="0">
                <a:latin typeface="Lato Light"/>
                <a:ea typeface="Lato Light"/>
                <a:cs typeface="Lato Light"/>
                <a:sym typeface="Lato Light"/>
              </a:rPr>
              <a:t>Věk</a:t>
            </a:r>
            <a:endParaRPr dirty="0"/>
          </a:p>
          <a:p>
            <a:pPr marL="0" lvl="0" indent="0" algn="ctr" rtl="0">
              <a:lnSpc>
                <a:spcPct val="90000"/>
              </a:lnSpc>
              <a:spcBef>
                <a:spcPts val="1000"/>
              </a:spcBef>
              <a:spcAft>
                <a:spcPts val="0"/>
              </a:spcAft>
              <a:buClr>
                <a:schemeClr val="dk1"/>
              </a:buClr>
              <a:buSzPts val="1800"/>
              <a:buNone/>
            </a:pPr>
            <a:r>
              <a:rPr lang="cs-CZ" sz="1800" dirty="0">
                <a:latin typeface="Lato Light"/>
                <a:ea typeface="Lato Light"/>
                <a:cs typeface="Lato Light"/>
                <a:sym typeface="Lato Light"/>
              </a:rPr>
              <a:t>21 let</a:t>
            </a:r>
            <a:endParaRPr dirty="0"/>
          </a:p>
          <a:p>
            <a:pPr marL="0" lvl="0" indent="0" algn="ctr" rtl="0">
              <a:lnSpc>
                <a:spcPct val="90000"/>
              </a:lnSpc>
              <a:spcBef>
                <a:spcPts val="1000"/>
              </a:spcBef>
              <a:spcAft>
                <a:spcPts val="0"/>
              </a:spcAft>
              <a:buClr>
                <a:schemeClr val="dk1"/>
              </a:buClr>
              <a:buSzPts val="1200"/>
              <a:buNone/>
            </a:pPr>
            <a:r>
              <a:rPr lang="cs-CZ" sz="1200" b="1" dirty="0">
                <a:latin typeface="Lato Light"/>
                <a:ea typeface="Lato Light"/>
                <a:cs typeface="Lato Light"/>
                <a:sym typeface="Lato Light"/>
              </a:rPr>
              <a:t>Koníčky</a:t>
            </a:r>
            <a:endParaRPr dirty="0"/>
          </a:p>
          <a:p>
            <a:pPr marL="0" lvl="0" indent="0" algn="ctr" rtl="0">
              <a:spcBef>
                <a:spcPts val="1000"/>
              </a:spcBef>
              <a:spcAft>
                <a:spcPts val="0"/>
              </a:spcAft>
              <a:buClr>
                <a:schemeClr val="dk1"/>
              </a:buClr>
              <a:buSzPts val="1800"/>
              <a:buNone/>
            </a:pPr>
            <a:r>
              <a:rPr lang="cs-CZ" sz="1800" dirty="0">
                <a:latin typeface="Lato Light"/>
                <a:ea typeface="Lato Light"/>
                <a:cs typeface="Lato Light"/>
                <a:sym typeface="Lato Light"/>
              </a:rPr>
              <a:t>Posilovna, knihy, </a:t>
            </a:r>
            <a:r>
              <a:rPr lang="cs-CZ" sz="1800" dirty="0" err="1">
                <a:latin typeface="Lato Light"/>
                <a:ea typeface="Lato Light"/>
                <a:cs typeface="Lato Light"/>
                <a:sym typeface="Lato Light"/>
              </a:rPr>
              <a:t>přátlé</a:t>
            </a:r>
            <a:endParaRPr dirty="0"/>
          </a:p>
        </p:txBody>
      </p:sp>
      <p:sp>
        <p:nvSpPr>
          <p:cNvPr id="140" name="Google Shape;140;p16"/>
          <p:cNvSpPr/>
          <p:nvPr/>
        </p:nvSpPr>
        <p:spPr>
          <a:xfrm>
            <a:off x="55010" y="1"/>
            <a:ext cx="3500100" cy="349890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6"/>
          <p:cNvSpPr txBox="1"/>
          <p:nvPr/>
        </p:nvSpPr>
        <p:spPr>
          <a:xfrm>
            <a:off x="3533861" y="2272459"/>
            <a:ext cx="7871700" cy="308700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1600"/>
              <a:buFont typeface="Calibri"/>
              <a:buNone/>
            </a:pPr>
            <a:r>
              <a:rPr lang="cs-CZ" sz="1600" dirty="0">
                <a:solidFill>
                  <a:schemeClr val="dk1"/>
                </a:solidFill>
                <a:latin typeface="Lato"/>
                <a:ea typeface="Lato"/>
                <a:cs typeface="Lato"/>
                <a:sym typeface="Lato"/>
              </a:rPr>
              <a:t>Jsem </a:t>
            </a:r>
            <a:r>
              <a:rPr lang="cs-CZ" sz="1600" dirty="0" err="1">
                <a:solidFill>
                  <a:schemeClr val="dk1"/>
                </a:solidFill>
                <a:latin typeface="Lato"/>
                <a:ea typeface="Lato"/>
                <a:cs typeface="Lato"/>
                <a:sym typeface="Lato"/>
              </a:rPr>
              <a:t>Nurzada</a:t>
            </a:r>
            <a:r>
              <a:rPr lang="cs-CZ" sz="1600" dirty="0">
                <a:solidFill>
                  <a:schemeClr val="dk1"/>
                </a:solidFill>
                <a:latin typeface="Lato"/>
                <a:ea typeface="Lato"/>
                <a:cs typeface="Lato"/>
                <a:sym typeface="Lato"/>
              </a:rPr>
              <a:t>, lokální průvodce v </a:t>
            </a:r>
            <a:r>
              <a:rPr lang="cs-CZ" sz="1600" dirty="0" err="1">
                <a:solidFill>
                  <a:schemeClr val="dk1"/>
                </a:solidFill>
                <a:latin typeface="Lato"/>
                <a:ea typeface="Lato"/>
                <a:cs typeface="Lato"/>
                <a:sym typeface="Lato"/>
              </a:rPr>
              <a:t>Kyrgystánu</a:t>
            </a:r>
            <a:r>
              <a:rPr lang="cs-CZ" sz="1600" dirty="0">
                <a:solidFill>
                  <a:schemeClr val="dk1"/>
                </a:solidFill>
                <a:latin typeface="Lato"/>
                <a:ea typeface="Lato"/>
                <a:cs typeface="Lato"/>
                <a:sym typeface="Lato"/>
              </a:rPr>
              <a:t> a jsem velmi ráda že mohu reprezentovat svou zemi v tomto projektu. Být reprezentativní pro svou zemi je velmi odpovědná činnost, protože představuji celou svou zemi, budu se tedy snažit reprezentovat ji co  nejlépe. </a:t>
            </a:r>
          </a:p>
          <a:p>
            <a:pPr marL="0" marR="0" lvl="0" indent="0" algn="just" rtl="0">
              <a:lnSpc>
                <a:spcPct val="90000"/>
              </a:lnSpc>
              <a:spcBef>
                <a:spcPts val="0"/>
              </a:spcBef>
              <a:spcAft>
                <a:spcPts val="0"/>
              </a:spcAft>
              <a:buClr>
                <a:schemeClr val="dk1"/>
              </a:buClr>
              <a:buSzPts val="1600"/>
              <a:buFont typeface="Calibri"/>
              <a:buNone/>
            </a:pPr>
            <a:endParaRPr sz="1600" dirty="0">
              <a:solidFill>
                <a:schemeClr val="dk1"/>
              </a:solidFill>
              <a:latin typeface="Lato"/>
              <a:ea typeface="Lato"/>
              <a:cs typeface="Lato"/>
              <a:sym typeface="Lato"/>
            </a:endParaRPr>
          </a:p>
          <a:p>
            <a:pPr marL="0" marR="0" lvl="0" indent="0" algn="just" rtl="0">
              <a:lnSpc>
                <a:spcPct val="90000"/>
              </a:lnSpc>
              <a:spcBef>
                <a:spcPts val="0"/>
              </a:spcBef>
              <a:spcAft>
                <a:spcPts val="0"/>
              </a:spcAft>
              <a:buClr>
                <a:schemeClr val="dk1"/>
              </a:buClr>
              <a:buSzPts val="1600"/>
              <a:buFont typeface="Calibri"/>
              <a:buNone/>
            </a:pPr>
            <a:r>
              <a:rPr lang="cs-CZ" sz="1600" dirty="0">
                <a:solidFill>
                  <a:schemeClr val="dk1"/>
                </a:solidFill>
                <a:latin typeface="Lato"/>
                <a:ea typeface="Lato"/>
                <a:cs typeface="Lato"/>
                <a:sym typeface="Lato"/>
              </a:rPr>
              <a:t>O mně:</a:t>
            </a:r>
            <a:endParaRPr sz="1600" dirty="0">
              <a:solidFill>
                <a:schemeClr val="dk1"/>
              </a:solidFill>
              <a:latin typeface="Lato"/>
              <a:ea typeface="Lato"/>
              <a:cs typeface="Lato"/>
              <a:sym typeface="Lato"/>
            </a:endParaRPr>
          </a:p>
          <a:p>
            <a:pPr marL="0" marR="0" lvl="0" indent="0" algn="just" rtl="0">
              <a:lnSpc>
                <a:spcPct val="90000"/>
              </a:lnSpc>
              <a:spcBef>
                <a:spcPts val="0"/>
              </a:spcBef>
              <a:spcAft>
                <a:spcPts val="0"/>
              </a:spcAft>
              <a:buClr>
                <a:schemeClr val="dk1"/>
              </a:buClr>
              <a:buSzPts val="1600"/>
              <a:buFont typeface="Calibri"/>
              <a:buNone/>
            </a:pPr>
            <a:r>
              <a:rPr lang="cs-CZ" sz="1600" dirty="0">
                <a:solidFill>
                  <a:schemeClr val="dk1"/>
                </a:solidFill>
                <a:latin typeface="Lato"/>
                <a:ea typeface="Lato"/>
                <a:cs typeface="Lato"/>
                <a:sym typeface="Lato"/>
              </a:rPr>
              <a:t>Je mi 21 let, jsem student a studuji na Kyrgyz-</a:t>
            </a:r>
            <a:r>
              <a:rPr lang="cs-CZ" sz="1600" dirty="0" err="1">
                <a:solidFill>
                  <a:schemeClr val="dk1"/>
                </a:solidFill>
                <a:latin typeface="Lato"/>
                <a:ea typeface="Lato"/>
                <a:cs typeface="Lato"/>
                <a:sym typeface="Lato"/>
              </a:rPr>
              <a:t>Russian</a:t>
            </a:r>
            <a:r>
              <a:rPr lang="cs-CZ" sz="1600" dirty="0">
                <a:solidFill>
                  <a:schemeClr val="dk1"/>
                </a:solidFill>
                <a:latin typeface="Lato"/>
                <a:ea typeface="Lato"/>
                <a:cs typeface="Lato"/>
                <a:sym typeface="Lato"/>
              </a:rPr>
              <a:t> Slavic University. Dostávám od školy měsíční stipendium a tak mohu být součástí mnoha projektů a konferencí. Třikrát týdně chodím do posilovny. Lidé o mně říkají, že jsem velmi pracovitý člověk. Nemám mnoho volného času, protože po škole chodím pracovat jako operátorka pro taxi službu. Pokud mám volno, ráda čtu knihy nebo se jen procházím venku s přáteli.  O víkendu nejraději chodím do kina s přáteli a poté chodíme na naše oblíbená jídla. </a:t>
            </a:r>
            <a:endParaRPr sz="1400" i="0" u="none" strike="noStrike" cap="none" dirty="0">
              <a:solidFill>
                <a:srgbClr val="000000"/>
              </a:solidFill>
              <a:latin typeface="Lato"/>
              <a:ea typeface="Lato"/>
              <a:cs typeface="Lato"/>
              <a:sym typeface="Lato"/>
            </a:endParaRPr>
          </a:p>
        </p:txBody>
      </p:sp>
      <p:pic>
        <p:nvPicPr>
          <p:cNvPr id="142" name="Google Shape;142;p16"/>
          <p:cNvPicPr preferRelativeResize="0"/>
          <p:nvPr/>
        </p:nvPicPr>
        <p:blipFill rotWithShape="1">
          <a:blip r:embed="rId3">
            <a:alphaModFix/>
          </a:blip>
          <a:srcRect/>
          <a:stretch/>
        </p:blipFill>
        <p:spPr>
          <a:xfrm>
            <a:off x="7377376" y="5482056"/>
            <a:ext cx="2843469" cy="1244711"/>
          </a:xfrm>
          <a:prstGeom prst="rect">
            <a:avLst/>
          </a:prstGeom>
          <a:noFill/>
          <a:ln>
            <a:noFill/>
          </a:ln>
        </p:spPr>
      </p:pic>
      <p:pic>
        <p:nvPicPr>
          <p:cNvPr id="143" name="Google Shape;143;p16"/>
          <p:cNvPicPr preferRelativeResize="0"/>
          <p:nvPr/>
        </p:nvPicPr>
        <p:blipFill rotWithShape="1">
          <a:blip r:embed="rId4">
            <a:alphaModFix/>
          </a:blip>
          <a:srcRect/>
          <a:stretch/>
        </p:blipFill>
        <p:spPr>
          <a:xfrm>
            <a:off x="10297355" y="5904549"/>
            <a:ext cx="1215638" cy="277682"/>
          </a:xfrm>
          <a:prstGeom prst="rect">
            <a:avLst/>
          </a:prstGeom>
          <a:noFill/>
          <a:ln>
            <a:noFill/>
          </a:ln>
        </p:spPr>
      </p:pic>
      <p:pic>
        <p:nvPicPr>
          <p:cNvPr id="144" name="Google Shape;144;p16"/>
          <p:cNvPicPr preferRelativeResize="0"/>
          <p:nvPr/>
        </p:nvPicPr>
        <p:blipFill>
          <a:blip r:embed="rId5">
            <a:alphaModFix/>
          </a:blip>
          <a:stretch>
            <a:fillRect/>
          </a:stretch>
        </p:blipFill>
        <p:spPr>
          <a:xfrm>
            <a:off x="6500325" y="1160259"/>
            <a:ext cx="967251" cy="580342"/>
          </a:xfrm>
          <a:prstGeom prst="rect">
            <a:avLst/>
          </a:prstGeom>
          <a:noFill/>
          <a:ln>
            <a:noFill/>
          </a:ln>
        </p:spPr>
      </p:pic>
      <p:pic>
        <p:nvPicPr>
          <p:cNvPr id="145" name="Google Shape;145;p16" descr="C:\Users\User\Downloads\3-4фото.jpg"/>
          <p:cNvPicPr preferRelativeResize="0"/>
          <p:nvPr/>
        </p:nvPicPr>
        <p:blipFill rotWithShape="1">
          <a:blip r:embed="rId6">
            <a:alphaModFix/>
          </a:blip>
          <a:srcRect l="-8235" t="3462" r="-13954" b="3462"/>
          <a:stretch/>
        </p:blipFill>
        <p:spPr>
          <a:xfrm>
            <a:off x="261250" y="231600"/>
            <a:ext cx="3087600" cy="3035700"/>
          </a:xfrm>
          <a:prstGeom prst="ellipse">
            <a:avLst/>
          </a:prstGeom>
          <a:noFill/>
          <a:ln w="38100" cap="flat" cmpd="sng">
            <a:solidFill>
              <a:srgbClr val="743BBD"/>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p:nvPr/>
        </p:nvSpPr>
        <p:spPr>
          <a:xfrm>
            <a:off x="334963" y="342100"/>
            <a:ext cx="11522215" cy="6136172"/>
          </a:xfrm>
          <a:custGeom>
            <a:avLst/>
            <a:gdLst/>
            <a:ahLst/>
            <a:cxnLst/>
            <a:rect l="l" t="t" r="r" b="b"/>
            <a:pathLst>
              <a:path w="11522215" h="8463686" extrusionOk="0">
                <a:moveTo>
                  <a:pt x="0" y="0"/>
                </a:moveTo>
                <a:lnTo>
                  <a:pt x="11522215" y="0"/>
                </a:lnTo>
                <a:lnTo>
                  <a:pt x="11522215" y="8463686"/>
                </a:lnTo>
                <a:lnTo>
                  <a:pt x="0" y="8463686"/>
                </a:lnTo>
                <a:lnTo>
                  <a:pt x="0" y="0"/>
                </a:lnTo>
                <a:close/>
              </a:path>
            </a:pathLst>
          </a:custGeom>
          <a:solidFill>
            <a:schemeClr val="lt1"/>
          </a:solidFill>
          <a:ln w="38075" cap="flat" cmpd="sng">
            <a:solidFill>
              <a:srgbClr val="743BB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9"/>
          <p:cNvSpPr/>
          <p:nvPr/>
        </p:nvSpPr>
        <p:spPr>
          <a:xfrm>
            <a:off x="7694065" y="4420097"/>
            <a:ext cx="653100" cy="243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19"/>
          <p:cNvSpPr/>
          <p:nvPr/>
        </p:nvSpPr>
        <p:spPr>
          <a:xfrm>
            <a:off x="0" y="0"/>
            <a:ext cx="2771100" cy="2631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19"/>
          <p:cNvSpPr txBox="1">
            <a:spLocks noGrp="1"/>
          </p:cNvSpPr>
          <p:nvPr>
            <p:ph type="title"/>
          </p:nvPr>
        </p:nvSpPr>
        <p:spPr>
          <a:xfrm>
            <a:off x="3610044" y="747948"/>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Lato Light"/>
              <a:buNone/>
            </a:pPr>
            <a:r>
              <a:rPr lang="cs-CZ" sz="5400" b="1" dirty="0" err="1">
                <a:latin typeface="Lato Light"/>
                <a:ea typeface="Lato Light"/>
                <a:cs typeface="Lato Light"/>
                <a:sym typeface="Lato Light"/>
              </a:rPr>
              <a:t>Akhil</a:t>
            </a:r>
            <a:endParaRPr dirty="0"/>
          </a:p>
        </p:txBody>
      </p:sp>
      <p:sp>
        <p:nvSpPr>
          <p:cNvPr id="188" name="Google Shape;188;p19"/>
          <p:cNvSpPr/>
          <p:nvPr/>
        </p:nvSpPr>
        <p:spPr>
          <a:xfrm>
            <a:off x="55010" y="2561252"/>
            <a:ext cx="5683200" cy="4205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19"/>
          <p:cNvSpPr/>
          <p:nvPr/>
        </p:nvSpPr>
        <p:spPr>
          <a:xfrm>
            <a:off x="569280" y="1646852"/>
            <a:ext cx="2563693" cy="4528072"/>
          </a:xfrm>
          <a:custGeom>
            <a:avLst/>
            <a:gdLst/>
            <a:ahLst/>
            <a:cxnLst/>
            <a:rect l="l" t="t" r="r" b="b"/>
            <a:pathLst>
              <a:path w="11522215" h="8463686" extrusionOk="0">
                <a:moveTo>
                  <a:pt x="0" y="0"/>
                </a:moveTo>
                <a:lnTo>
                  <a:pt x="11522215" y="0"/>
                </a:lnTo>
                <a:lnTo>
                  <a:pt x="11522215" y="8463686"/>
                </a:lnTo>
                <a:lnTo>
                  <a:pt x="0" y="8463686"/>
                </a:lnTo>
                <a:lnTo>
                  <a:pt x="0" y="0"/>
                </a:lnTo>
                <a:close/>
              </a:path>
            </a:pathLst>
          </a:custGeom>
          <a:solidFill>
            <a:schemeClr val="lt1"/>
          </a:solidFill>
          <a:ln w="38075" cap="flat" cmpd="sng">
            <a:solidFill>
              <a:srgbClr val="743BB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9"/>
          <p:cNvSpPr txBox="1">
            <a:spLocks noGrp="1"/>
          </p:cNvSpPr>
          <p:nvPr>
            <p:ph type="body" idx="1"/>
          </p:nvPr>
        </p:nvSpPr>
        <p:spPr>
          <a:xfrm>
            <a:off x="676526" y="3429000"/>
            <a:ext cx="2285700" cy="3861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200"/>
              <a:buNone/>
            </a:pPr>
            <a:r>
              <a:rPr lang="cs-CZ" sz="1200" b="1" dirty="0">
                <a:latin typeface="Lato Light"/>
                <a:ea typeface="Lato Light"/>
                <a:cs typeface="Lato Light"/>
                <a:sym typeface="Lato Light"/>
              </a:rPr>
              <a:t>Původ</a:t>
            </a:r>
            <a:endParaRPr dirty="0"/>
          </a:p>
          <a:p>
            <a:pPr marL="0" lvl="0" indent="0" algn="ctr" rtl="0">
              <a:lnSpc>
                <a:spcPct val="90000"/>
              </a:lnSpc>
              <a:spcBef>
                <a:spcPts val="1000"/>
              </a:spcBef>
              <a:spcAft>
                <a:spcPts val="0"/>
              </a:spcAft>
              <a:buClr>
                <a:schemeClr val="dk1"/>
              </a:buClr>
              <a:buSzPts val="1800"/>
              <a:buNone/>
            </a:pPr>
            <a:r>
              <a:rPr lang="cs-CZ" sz="1800" dirty="0">
                <a:latin typeface="Lato Light"/>
                <a:ea typeface="Lato Light"/>
                <a:cs typeface="Lato Light"/>
                <a:sym typeface="Lato Light"/>
              </a:rPr>
              <a:t>Indie</a:t>
            </a:r>
            <a:endParaRPr dirty="0"/>
          </a:p>
          <a:p>
            <a:pPr marL="0" lvl="0" indent="0" algn="ctr" rtl="0">
              <a:lnSpc>
                <a:spcPct val="90000"/>
              </a:lnSpc>
              <a:spcBef>
                <a:spcPts val="1000"/>
              </a:spcBef>
              <a:spcAft>
                <a:spcPts val="0"/>
              </a:spcAft>
              <a:buClr>
                <a:schemeClr val="dk1"/>
              </a:buClr>
              <a:buSzPts val="1200"/>
              <a:buNone/>
            </a:pPr>
            <a:r>
              <a:rPr lang="cs-CZ" sz="1200" b="1" dirty="0">
                <a:latin typeface="Lato Light"/>
                <a:ea typeface="Lato Light"/>
                <a:cs typeface="Lato Light"/>
                <a:sym typeface="Lato Light"/>
              </a:rPr>
              <a:t>Věk</a:t>
            </a:r>
            <a:endParaRPr dirty="0"/>
          </a:p>
          <a:p>
            <a:pPr marL="0" lvl="0" indent="0" algn="ctr" rtl="0">
              <a:lnSpc>
                <a:spcPct val="90000"/>
              </a:lnSpc>
              <a:spcBef>
                <a:spcPts val="1000"/>
              </a:spcBef>
              <a:spcAft>
                <a:spcPts val="0"/>
              </a:spcAft>
              <a:buClr>
                <a:schemeClr val="dk1"/>
              </a:buClr>
              <a:buSzPts val="1800"/>
              <a:buNone/>
            </a:pPr>
            <a:r>
              <a:rPr lang="cs-CZ" sz="1800" dirty="0">
                <a:latin typeface="Lato Light"/>
                <a:ea typeface="Lato Light"/>
                <a:cs typeface="Lato Light"/>
                <a:sym typeface="Lato Light"/>
              </a:rPr>
              <a:t>27 let</a:t>
            </a:r>
            <a:endParaRPr dirty="0"/>
          </a:p>
          <a:p>
            <a:pPr marL="0" lvl="0" indent="0" algn="ctr" rtl="0">
              <a:lnSpc>
                <a:spcPct val="90000"/>
              </a:lnSpc>
              <a:spcBef>
                <a:spcPts val="1000"/>
              </a:spcBef>
              <a:spcAft>
                <a:spcPts val="0"/>
              </a:spcAft>
              <a:buClr>
                <a:schemeClr val="dk1"/>
              </a:buClr>
              <a:buSzPts val="1200"/>
              <a:buNone/>
            </a:pPr>
            <a:r>
              <a:rPr lang="cs-CZ" sz="1200" b="1" dirty="0">
                <a:latin typeface="Lato Light"/>
                <a:ea typeface="Lato Light"/>
                <a:cs typeface="Lato Light"/>
                <a:sym typeface="Lato Light"/>
              </a:rPr>
              <a:t>Koníčky</a:t>
            </a:r>
            <a:endParaRPr dirty="0"/>
          </a:p>
          <a:p>
            <a:pPr marL="0" lvl="0" indent="0" algn="ctr" rtl="0">
              <a:spcBef>
                <a:spcPts val="1000"/>
              </a:spcBef>
              <a:spcAft>
                <a:spcPts val="0"/>
              </a:spcAft>
              <a:buClr>
                <a:schemeClr val="dk1"/>
              </a:buClr>
              <a:buSzPts val="1800"/>
              <a:buNone/>
            </a:pPr>
            <a:r>
              <a:rPr lang="cs-CZ" sz="1800" dirty="0" err="1">
                <a:latin typeface="Lato Light"/>
                <a:ea typeface="Lato Light"/>
                <a:cs typeface="Lato Light"/>
                <a:sym typeface="Lato Light"/>
              </a:rPr>
              <a:t>Tennis</a:t>
            </a:r>
            <a:r>
              <a:rPr lang="cs-CZ" sz="1800" dirty="0">
                <a:latin typeface="Lato Light"/>
                <a:ea typeface="Lato Light"/>
                <a:cs typeface="Lato Light"/>
                <a:sym typeface="Lato Light"/>
              </a:rPr>
              <a:t>, filmy, jogging, přátelé</a:t>
            </a:r>
            <a:endParaRPr dirty="0"/>
          </a:p>
        </p:txBody>
      </p:sp>
      <p:sp>
        <p:nvSpPr>
          <p:cNvPr id="191" name="Google Shape;191;p19"/>
          <p:cNvSpPr txBox="1"/>
          <p:nvPr/>
        </p:nvSpPr>
        <p:spPr>
          <a:xfrm>
            <a:off x="3412871" y="2479496"/>
            <a:ext cx="7871700" cy="308700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1600"/>
              <a:buFont typeface="Calibri"/>
              <a:buNone/>
            </a:pPr>
            <a:r>
              <a:rPr lang="cs-CZ" sz="1600" dirty="0">
                <a:solidFill>
                  <a:schemeClr val="dk1"/>
                </a:solidFill>
                <a:latin typeface="Lato"/>
                <a:ea typeface="Lato"/>
                <a:cs typeface="Lato"/>
                <a:sym typeface="Lato"/>
              </a:rPr>
              <a:t>Mé jméno je </a:t>
            </a:r>
            <a:r>
              <a:rPr lang="cs-CZ" sz="1600" dirty="0" err="1">
                <a:solidFill>
                  <a:schemeClr val="dk1"/>
                </a:solidFill>
                <a:latin typeface="Lato"/>
                <a:ea typeface="Lato"/>
                <a:cs typeface="Lato"/>
                <a:sym typeface="Lato"/>
              </a:rPr>
              <a:t>Akhil</a:t>
            </a:r>
            <a:r>
              <a:rPr lang="cs-CZ" sz="1600" dirty="0">
                <a:solidFill>
                  <a:schemeClr val="dk1"/>
                </a:solidFill>
                <a:latin typeface="Lato"/>
                <a:ea typeface="Lato"/>
                <a:cs typeface="Lato"/>
                <a:sym typeface="Lato"/>
              </a:rPr>
              <a:t> </a:t>
            </a:r>
            <a:r>
              <a:rPr lang="cs-CZ" sz="1600" dirty="0" err="1">
                <a:solidFill>
                  <a:schemeClr val="dk1"/>
                </a:solidFill>
                <a:latin typeface="Lato"/>
                <a:ea typeface="Lato"/>
                <a:cs typeface="Lato"/>
                <a:sym typeface="Lato"/>
              </a:rPr>
              <a:t>Gupta</a:t>
            </a:r>
            <a:r>
              <a:rPr lang="cs-CZ" sz="1600" dirty="0">
                <a:solidFill>
                  <a:schemeClr val="dk1"/>
                </a:solidFill>
                <a:latin typeface="Lato"/>
                <a:ea typeface="Lato"/>
                <a:cs typeface="Lato"/>
                <a:sym typeface="Lato"/>
              </a:rPr>
              <a:t> a jsem z Indie. Žiji v místě, které se jmenuje </a:t>
            </a:r>
            <a:r>
              <a:rPr lang="cs-CZ" sz="1600" dirty="0" err="1">
                <a:solidFill>
                  <a:schemeClr val="dk1"/>
                </a:solidFill>
                <a:latin typeface="Lato"/>
                <a:ea typeface="Lato"/>
                <a:cs typeface="Lato"/>
                <a:sym typeface="Lato"/>
              </a:rPr>
              <a:t>Chandigarh</a:t>
            </a:r>
            <a:r>
              <a:rPr lang="cs-CZ" sz="1600" dirty="0">
                <a:solidFill>
                  <a:schemeClr val="dk1"/>
                </a:solidFill>
                <a:latin typeface="Lato"/>
                <a:ea typeface="Lato"/>
                <a:cs typeface="Lato"/>
                <a:sym typeface="Lato"/>
              </a:rPr>
              <a:t> v Indii. Je mi 27 let a jsem inženýr. Vystudoval jsem školu Elektroniky a inženýrství v roce 2015. Poté jsem začal pracovat ve firmě Ericsson, jedné z neprestižnějších telekomunikačních firem na světě. Tuto firmu jsem opustil v roce 2019 kvůli mnoha novým příležitostem, abych objevil něco nového.  S AIESEC spolupracuji od roku 2013 a vždy jsem chtěl zkusit jednu z mezinárodních stáží. Teď když mám tu možnost, velmi se těším, až objevím nové kultury a budu moci ukázat také tu svou. Mými koníčky je hraní stolního tenisu, filmy a samozřejmě trávení času s mými přáteli, například chodit na jogging.  Mám rád také historii různých zemí. Velmi se těším až objevím něco nového v České republice. </a:t>
            </a:r>
          </a:p>
          <a:p>
            <a:pPr marL="0" marR="0" lvl="0" indent="0" algn="just" rtl="0">
              <a:lnSpc>
                <a:spcPct val="90000"/>
              </a:lnSpc>
              <a:spcBef>
                <a:spcPts val="0"/>
              </a:spcBef>
              <a:spcAft>
                <a:spcPts val="0"/>
              </a:spcAft>
              <a:buClr>
                <a:schemeClr val="dk1"/>
              </a:buClr>
              <a:buSzPts val="1600"/>
              <a:buFont typeface="Calibri"/>
              <a:buNone/>
            </a:pPr>
            <a:endParaRPr lang="cs-CZ" sz="1600" dirty="0">
              <a:solidFill>
                <a:schemeClr val="dk1"/>
              </a:solidFill>
              <a:latin typeface="Lato"/>
              <a:ea typeface="Lato"/>
              <a:cs typeface="Lato"/>
              <a:sym typeface="Lato"/>
            </a:endParaRPr>
          </a:p>
          <a:p>
            <a:pPr marL="0" marR="0" lvl="0" indent="0" algn="just" rtl="0">
              <a:lnSpc>
                <a:spcPct val="90000"/>
              </a:lnSpc>
              <a:spcBef>
                <a:spcPts val="0"/>
              </a:spcBef>
              <a:spcAft>
                <a:spcPts val="0"/>
              </a:spcAft>
              <a:buClr>
                <a:schemeClr val="dk1"/>
              </a:buClr>
              <a:buSzPts val="1600"/>
              <a:buFont typeface="Calibri"/>
              <a:buNone/>
            </a:pPr>
            <a:endParaRPr lang="cs-CZ" sz="1600" dirty="0">
              <a:solidFill>
                <a:schemeClr val="dk1"/>
              </a:solidFill>
              <a:latin typeface="Lato"/>
              <a:ea typeface="Lato"/>
              <a:cs typeface="Lato"/>
              <a:sym typeface="Lato"/>
            </a:endParaRPr>
          </a:p>
        </p:txBody>
      </p:sp>
      <p:pic>
        <p:nvPicPr>
          <p:cNvPr id="192" name="Google Shape;192;p19"/>
          <p:cNvPicPr preferRelativeResize="0"/>
          <p:nvPr/>
        </p:nvPicPr>
        <p:blipFill rotWithShape="1">
          <a:blip r:embed="rId3">
            <a:alphaModFix/>
          </a:blip>
          <a:srcRect/>
          <a:stretch/>
        </p:blipFill>
        <p:spPr>
          <a:xfrm>
            <a:off x="7377376" y="5482056"/>
            <a:ext cx="2843469" cy="1244711"/>
          </a:xfrm>
          <a:prstGeom prst="rect">
            <a:avLst/>
          </a:prstGeom>
          <a:noFill/>
          <a:ln>
            <a:noFill/>
          </a:ln>
        </p:spPr>
      </p:pic>
      <p:pic>
        <p:nvPicPr>
          <p:cNvPr id="193" name="Google Shape;193;p19"/>
          <p:cNvPicPr preferRelativeResize="0"/>
          <p:nvPr/>
        </p:nvPicPr>
        <p:blipFill rotWithShape="1">
          <a:blip r:embed="rId4">
            <a:alphaModFix/>
          </a:blip>
          <a:srcRect/>
          <a:stretch/>
        </p:blipFill>
        <p:spPr>
          <a:xfrm>
            <a:off x="10297355" y="5904549"/>
            <a:ext cx="1215638" cy="277682"/>
          </a:xfrm>
          <a:prstGeom prst="rect">
            <a:avLst/>
          </a:prstGeom>
          <a:noFill/>
          <a:ln>
            <a:noFill/>
          </a:ln>
        </p:spPr>
      </p:pic>
      <p:sp>
        <p:nvSpPr>
          <p:cNvPr id="194" name="Google Shape;194;p19"/>
          <p:cNvSpPr/>
          <p:nvPr/>
        </p:nvSpPr>
        <p:spPr>
          <a:xfrm>
            <a:off x="121150" y="0"/>
            <a:ext cx="3412800" cy="342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19" descr="C:\Users\user\Downloads\IMG_20191208_191349.jpg"/>
          <p:cNvPicPr preferRelativeResize="0"/>
          <p:nvPr/>
        </p:nvPicPr>
        <p:blipFill rotWithShape="1">
          <a:blip r:embed="rId5">
            <a:alphaModFix/>
          </a:blip>
          <a:srcRect l="-937" t="18524" r="-926" b="2846"/>
          <a:stretch/>
        </p:blipFill>
        <p:spPr>
          <a:xfrm>
            <a:off x="333400" y="143825"/>
            <a:ext cx="3000000" cy="3087000"/>
          </a:xfrm>
          <a:prstGeom prst="ellipse">
            <a:avLst/>
          </a:prstGeom>
          <a:noFill/>
          <a:ln w="38100" cap="flat" cmpd="sng">
            <a:solidFill>
              <a:srgbClr val="743BBD"/>
            </a:solidFill>
            <a:prstDash val="solid"/>
            <a:round/>
            <a:headEnd type="none" w="sm" len="sm"/>
            <a:tailEnd type="none" w="sm" len="sm"/>
          </a:ln>
        </p:spPr>
      </p:pic>
      <p:pic>
        <p:nvPicPr>
          <p:cNvPr id="196" name="Google Shape;196;p19"/>
          <p:cNvPicPr preferRelativeResize="0"/>
          <p:nvPr/>
        </p:nvPicPr>
        <p:blipFill>
          <a:blip r:embed="rId6">
            <a:alphaModFix/>
          </a:blip>
          <a:stretch>
            <a:fillRect/>
          </a:stretch>
        </p:blipFill>
        <p:spPr>
          <a:xfrm>
            <a:off x="5662000" y="1054650"/>
            <a:ext cx="868701" cy="579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p:nvPr/>
        </p:nvSpPr>
        <p:spPr>
          <a:xfrm>
            <a:off x="334963" y="342100"/>
            <a:ext cx="11522215" cy="6136172"/>
          </a:xfrm>
          <a:custGeom>
            <a:avLst/>
            <a:gdLst/>
            <a:ahLst/>
            <a:cxnLst/>
            <a:rect l="l" t="t" r="r" b="b"/>
            <a:pathLst>
              <a:path w="11522215" h="8463686" extrusionOk="0">
                <a:moveTo>
                  <a:pt x="0" y="0"/>
                </a:moveTo>
                <a:lnTo>
                  <a:pt x="11522215" y="0"/>
                </a:lnTo>
                <a:lnTo>
                  <a:pt x="11522215" y="8463686"/>
                </a:lnTo>
                <a:lnTo>
                  <a:pt x="0" y="8463686"/>
                </a:lnTo>
                <a:lnTo>
                  <a:pt x="0" y="0"/>
                </a:lnTo>
                <a:close/>
              </a:path>
            </a:pathLst>
          </a:custGeom>
          <a:solidFill>
            <a:schemeClr val="lt1"/>
          </a:solidFill>
          <a:ln w="38075" cap="flat" cmpd="sng">
            <a:solidFill>
              <a:srgbClr val="743BB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20"/>
          <p:cNvSpPr/>
          <p:nvPr/>
        </p:nvSpPr>
        <p:spPr>
          <a:xfrm>
            <a:off x="7694065" y="4420097"/>
            <a:ext cx="653100" cy="2437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20"/>
          <p:cNvSpPr/>
          <p:nvPr/>
        </p:nvSpPr>
        <p:spPr>
          <a:xfrm>
            <a:off x="0" y="0"/>
            <a:ext cx="2771100" cy="2631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20"/>
          <p:cNvSpPr txBox="1">
            <a:spLocks noGrp="1"/>
          </p:cNvSpPr>
          <p:nvPr>
            <p:ph type="title"/>
          </p:nvPr>
        </p:nvSpPr>
        <p:spPr>
          <a:xfrm>
            <a:off x="3610044" y="747948"/>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Lato Light"/>
              <a:buNone/>
            </a:pPr>
            <a:r>
              <a:rPr lang="cs-CZ" sz="5400" b="1">
                <a:latin typeface="Lato Light"/>
                <a:ea typeface="Lato Light"/>
                <a:cs typeface="Lato Light"/>
                <a:sym typeface="Lato Light"/>
              </a:rPr>
              <a:t>Christie</a:t>
            </a:r>
            <a:endParaRPr/>
          </a:p>
        </p:txBody>
      </p:sp>
      <p:sp>
        <p:nvSpPr>
          <p:cNvPr id="205" name="Google Shape;205;p20"/>
          <p:cNvSpPr/>
          <p:nvPr/>
        </p:nvSpPr>
        <p:spPr>
          <a:xfrm>
            <a:off x="55010" y="2561252"/>
            <a:ext cx="5683200" cy="4205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20"/>
          <p:cNvSpPr/>
          <p:nvPr/>
        </p:nvSpPr>
        <p:spPr>
          <a:xfrm>
            <a:off x="569280" y="1646852"/>
            <a:ext cx="2563693" cy="4528072"/>
          </a:xfrm>
          <a:custGeom>
            <a:avLst/>
            <a:gdLst/>
            <a:ahLst/>
            <a:cxnLst/>
            <a:rect l="l" t="t" r="r" b="b"/>
            <a:pathLst>
              <a:path w="11522215" h="8463686" extrusionOk="0">
                <a:moveTo>
                  <a:pt x="0" y="0"/>
                </a:moveTo>
                <a:lnTo>
                  <a:pt x="11522215" y="0"/>
                </a:lnTo>
                <a:lnTo>
                  <a:pt x="11522215" y="8463686"/>
                </a:lnTo>
                <a:lnTo>
                  <a:pt x="0" y="8463686"/>
                </a:lnTo>
                <a:lnTo>
                  <a:pt x="0" y="0"/>
                </a:lnTo>
                <a:close/>
              </a:path>
            </a:pathLst>
          </a:custGeom>
          <a:solidFill>
            <a:schemeClr val="lt1"/>
          </a:solidFill>
          <a:ln w="38075" cap="flat" cmpd="sng">
            <a:solidFill>
              <a:srgbClr val="743BB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20"/>
          <p:cNvSpPr txBox="1">
            <a:spLocks noGrp="1"/>
          </p:cNvSpPr>
          <p:nvPr>
            <p:ph type="body" idx="1"/>
          </p:nvPr>
        </p:nvSpPr>
        <p:spPr>
          <a:xfrm>
            <a:off x="676526" y="3429000"/>
            <a:ext cx="2285700" cy="3861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200"/>
              <a:buNone/>
            </a:pPr>
            <a:r>
              <a:rPr lang="cs-CZ" sz="1600" dirty="0">
                <a:latin typeface="Lato"/>
                <a:ea typeface="Lato"/>
                <a:cs typeface="Lato"/>
                <a:sym typeface="Lato"/>
              </a:rPr>
              <a:t>Původ</a:t>
            </a:r>
            <a:endParaRPr sz="1600" dirty="0">
              <a:latin typeface="Lato"/>
              <a:ea typeface="Lato"/>
              <a:cs typeface="Lato"/>
              <a:sym typeface="Lato"/>
            </a:endParaRPr>
          </a:p>
          <a:p>
            <a:pPr marL="0" lvl="0" indent="0" algn="ctr" rtl="0">
              <a:lnSpc>
                <a:spcPct val="90000"/>
              </a:lnSpc>
              <a:spcBef>
                <a:spcPts val="1000"/>
              </a:spcBef>
              <a:spcAft>
                <a:spcPts val="0"/>
              </a:spcAft>
              <a:buClr>
                <a:schemeClr val="dk1"/>
              </a:buClr>
              <a:buSzPts val="1800"/>
              <a:buNone/>
            </a:pPr>
            <a:r>
              <a:rPr lang="cs-CZ" sz="1800" dirty="0">
                <a:latin typeface="Lato Light"/>
                <a:ea typeface="Lato Light"/>
                <a:cs typeface="Lato Light"/>
                <a:sym typeface="Lato Light"/>
              </a:rPr>
              <a:t>Indonésie</a:t>
            </a:r>
            <a:endParaRPr sz="1800" dirty="0">
              <a:latin typeface="Lato"/>
              <a:ea typeface="Lato"/>
              <a:cs typeface="Lato"/>
              <a:sym typeface="Lato"/>
            </a:endParaRPr>
          </a:p>
          <a:p>
            <a:pPr marL="0" lvl="0" indent="0" algn="ctr" rtl="0">
              <a:lnSpc>
                <a:spcPct val="90000"/>
              </a:lnSpc>
              <a:spcBef>
                <a:spcPts val="1000"/>
              </a:spcBef>
              <a:spcAft>
                <a:spcPts val="0"/>
              </a:spcAft>
              <a:buClr>
                <a:schemeClr val="dk1"/>
              </a:buClr>
              <a:buSzPts val="1200"/>
              <a:buNone/>
            </a:pPr>
            <a:r>
              <a:rPr lang="cs-CZ" sz="1600" dirty="0">
                <a:latin typeface="Lato"/>
                <a:ea typeface="Lato"/>
                <a:cs typeface="Lato"/>
                <a:sym typeface="Lato"/>
              </a:rPr>
              <a:t>Věk</a:t>
            </a:r>
            <a:endParaRPr sz="1600" dirty="0">
              <a:latin typeface="Lato"/>
              <a:ea typeface="Lato"/>
              <a:cs typeface="Lato"/>
              <a:sym typeface="Lato"/>
            </a:endParaRPr>
          </a:p>
          <a:p>
            <a:pPr marL="0" lvl="0" indent="0" algn="ctr" rtl="0">
              <a:lnSpc>
                <a:spcPct val="90000"/>
              </a:lnSpc>
              <a:spcBef>
                <a:spcPts val="1000"/>
              </a:spcBef>
              <a:spcAft>
                <a:spcPts val="0"/>
              </a:spcAft>
              <a:buClr>
                <a:schemeClr val="dk1"/>
              </a:buClr>
              <a:buSzPts val="1800"/>
              <a:buNone/>
            </a:pPr>
            <a:r>
              <a:rPr lang="cs-CZ" sz="1800" dirty="0">
                <a:latin typeface="Lato Light"/>
                <a:ea typeface="Lato Light"/>
                <a:cs typeface="Lato Light"/>
                <a:sym typeface="Lato Light"/>
              </a:rPr>
              <a:t>21 let</a:t>
            </a:r>
            <a:endParaRPr sz="1800" dirty="0">
              <a:latin typeface="Lato"/>
              <a:ea typeface="Lato"/>
              <a:cs typeface="Lato"/>
              <a:sym typeface="Lato"/>
            </a:endParaRPr>
          </a:p>
          <a:p>
            <a:pPr marL="0" lvl="0" indent="0" algn="ctr" rtl="0">
              <a:lnSpc>
                <a:spcPct val="90000"/>
              </a:lnSpc>
              <a:spcBef>
                <a:spcPts val="1000"/>
              </a:spcBef>
              <a:spcAft>
                <a:spcPts val="0"/>
              </a:spcAft>
              <a:buClr>
                <a:schemeClr val="dk1"/>
              </a:buClr>
              <a:buSzPts val="1200"/>
              <a:buNone/>
            </a:pPr>
            <a:r>
              <a:rPr lang="cs-CZ" sz="1600" dirty="0">
                <a:latin typeface="Lato"/>
                <a:ea typeface="Lato"/>
                <a:cs typeface="Lato"/>
                <a:sym typeface="Lato"/>
              </a:rPr>
              <a:t>Koníčky</a:t>
            </a:r>
            <a:endParaRPr sz="1600" dirty="0">
              <a:latin typeface="Lato"/>
              <a:ea typeface="Lato"/>
              <a:cs typeface="Lato"/>
              <a:sym typeface="Lato"/>
            </a:endParaRPr>
          </a:p>
          <a:p>
            <a:pPr marL="0" lvl="0" indent="0" algn="ctr" rtl="0">
              <a:spcBef>
                <a:spcPts val="1000"/>
              </a:spcBef>
              <a:spcAft>
                <a:spcPts val="0"/>
              </a:spcAft>
              <a:buClr>
                <a:schemeClr val="dk1"/>
              </a:buClr>
              <a:buSzPts val="1800"/>
              <a:buFont typeface="Arial"/>
              <a:buNone/>
            </a:pPr>
            <a:r>
              <a:rPr lang="cs-CZ" sz="1800" dirty="0">
                <a:latin typeface="Lato Light"/>
                <a:ea typeface="Lato Light"/>
                <a:cs typeface="Lato Light"/>
                <a:sym typeface="Lato Light"/>
              </a:rPr>
              <a:t>Veřejné vztahy (PR), sport, přátelé</a:t>
            </a:r>
            <a:endParaRPr sz="1800" dirty="0">
              <a:latin typeface="Lato"/>
              <a:ea typeface="Lato"/>
              <a:cs typeface="Lato"/>
              <a:sym typeface="Lato"/>
            </a:endParaRPr>
          </a:p>
        </p:txBody>
      </p:sp>
      <p:sp>
        <p:nvSpPr>
          <p:cNvPr id="208" name="Google Shape;208;p20"/>
          <p:cNvSpPr txBox="1"/>
          <p:nvPr/>
        </p:nvSpPr>
        <p:spPr>
          <a:xfrm>
            <a:off x="3474536" y="2366856"/>
            <a:ext cx="7871700" cy="308700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1600"/>
              <a:buFont typeface="Calibri"/>
              <a:buNone/>
            </a:pPr>
            <a:r>
              <a:rPr lang="cs-CZ" sz="1600" dirty="0">
                <a:highlight>
                  <a:srgbClr val="FFFFFF"/>
                </a:highlight>
                <a:latin typeface="Lato"/>
                <a:ea typeface="Lato"/>
                <a:cs typeface="Lato"/>
                <a:sym typeface="Lato"/>
              </a:rPr>
              <a:t>Mým koníčkem jsou lidské zdroje, tedy marketing. Jsem člověk, který se rád dozvídá o nových kulturách a učí se nové věci. Doufám, že díky této příležitosti se naučím něco nového o Vaší kultuře, protože věřím, že z nových zkušeností se vytváří lidský charakter a způsob smýšlení. Jako student PR věřím, že jsem schopná v komunikaci a to v různých situacích, zároveň si umím poradit s různými lidmi. Mám mnoho zkušeností z organizace, která vede ženy k umění být leaderem. Tato organizace se jmenuje „ŽENY MOHOU VÉST“. Momentálně pro tuto organizaci tvořím sociální média. Tyto zkušenosti mě naučily mnoho dovedností jako například časový management, řešení problémů a hlavně jak vést lidi. Věřím, že s těmito zkušenostmi budu skvělým kandidátem.</a:t>
            </a:r>
            <a:endParaRPr sz="1600" i="0" u="none" strike="noStrike" cap="none" dirty="0">
              <a:latin typeface="Lato"/>
              <a:ea typeface="Lato"/>
              <a:cs typeface="Lato"/>
              <a:sym typeface="Lato"/>
            </a:endParaRPr>
          </a:p>
        </p:txBody>
      </p:sp>
      <p:pic>
        <p:nvPicPr>
          <p:cNvPr id="209" name="Google Shape;209;p20"/>
          <p:cNvPicPr preferRelativeResize="0"/>
          <p:nvPr/>
        </p:nvPicPr>
        <p:blipFill rotWithShape="1">
          <a:blip r:embed="rId3">
            <a:alphaModFix/>
          </a:blip>
          <a:srcRect/>
          <a:stretch/>
        </p:blipFill>
        <p:spPr>
          <a:xfrm>
            <a:off x="7377376" y="5482056"/>
            <a:ext cx="2843469" cy="1244711"/>
          </a:xfrm>
          <a:prstGeom prst="rect">
            <a:avLst/>
          </a:prstGeom>
          <a:noFill/>
          <a:ln>
            <a:noFill/>
          </a:ln>
        </p:spPr>
      </p:pic>
      <p:pic>
        <p:nvPicPr>
          <p:cNvPr id="210" name="Google Shape;210;p20"/>
          <p:cNvPicPr preferRelativeResize="0"/>
          <p:nvPr/>
        </p:nvPicPr>
        <p:blipFill rotWithShape="1">
          <a:blip r:embed="rId4">
            <a:alphaModFix/>
          </a:blip>
          <a:srcRect/>
          <a:stretch/>
        </p:blipFill>
        <p:spPr>
          <a:xfrm>
            <a:off x="10297355" y="5904549"/>
            <a:ext cx="1215638" cy="277682"/>
          </a:xfrm>
          <a:prstGeom prst="rect">
            <a:avLst/>
          </a:prstGeom>
          <a:noFill/>
          <a:ln>
            <a:noFill/>
          </a:ln>
        </p:spPr>
      </p:pic>
      <p:sp>
        <p:nvSpPr>
          <p:cNvPr id="211" name="Google Shape;211;p20"/>
          <p:cNvSpPr/>
          <p:nvPr/>
        </p:nvSpPr>
        <p:spPr>
          <a:xfrm>
            <a:off x="121150" y="0"/>
            <a:ext cx="3412800" cy="342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p20"/>
          <p:cNvPicPr preferRelativeResize="0"/>
          <p:nvPr/>
        </p:nvPicPr>
        <p:blipFill>
          <a:blip r:embed="rId5">
            <a:alphaModFix/>
          </a:blip>
          <a:stretch>
            <a:fillRect/>
          </a:stretch>
        </p:blipFill>
        <p:spPr>
          <a:xfrm>
            <a:off x="6475825" y="1039425"/>
            <a:ext cx="1163952" cy="742749"/>
          </a:xfrm>
          <a:prstGeom prst="rect">
            <a:avLst/>
          </a:prstGeom>
          <a:noFill/>
          <a:ln>
            <a:noFill/>
          </a:ln>
        </p:spPr>
      </p:pic>
      <p:pic>
        <p:nvPicPr>
          <p:cNvPr id="213" name="Google Shape;213;p20"/>
          <p:cNvPicPr preferRelativeResize="0"/>
          <p:nvPr/>
        </p:nvPicPr>
        <p:blipFill>
          <a:blip r:embed="rId6">
            <a:alphaModFix/>
          </a:blip>
          <a:stretch>
            <a:fillRect/>
          </a:stretch>
        </p:blipFill>
        <p:spPr>
          <a:xfrm>
            <a:off x="436663" y="285750"/>
            <a:ext cx="2829000" cy="2857500"/>
          </a:xfrm>
          <a:prstGeom prst="flowChartConnector">
            <a:avLst/>
          </a:prstGeom>
          <a:noFill/>
          <a:ln>
            <a:noFill/>
          </a:ln>
        </p:spPr>
      </p:pic>
      <p:sp>
        <p:nvSpPr>
          <p:cNvPr id="214" name="Google Shape;214;p20"/>
          <p:cNvSpPr/>
          <p:nvPr/>
        </p:nvSpPr>
        <p:spPr>
          <a:xfrm>
            <a:off x="436525" y="285700"/>
            <a:ext cx="2829000" cy="2857500"/>
          </a:xfrm>
          <a:prstGeom prst="flowChartConnector">
            <a:avLst/>
          </a:prstGeom>
          <a:noFill/>
          <a:ln w="38100" cap="flat" cmpd="sng">
            <a:solidFill>
              <a:srgbClr val="743B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p:nvPr/>
        </p:nvSpPr>
        <p:spPr>
          <a:xfrm>
            <a:off x="334962" y="365124"/>
            <a:ext cx="11522075" cy="6127751"/>
          </a:xfrm>
          <a:custGeom>
            <a:avLst/>
            <a:gdLst/>
            <a:ahLst/>
            <a:cxnLst/>
            <a:rect l="l" t="t" r="r" b="b"/>
            <a:pathLst>
              <a:path w="11522215" h="8463686" extrusionOk="0">
                <a:moveTo>
                  <a:pt x="0" y="0"/>
                </a:moveTo>
                <a:lnTo>
                  <a:pt x="11522215" y="0"/>
                </a:lnTo>
                <a:lnTo>
                  <a:pt x="11522215" y="8463686"/>
                </a:lnTo>
                <a:lnTo>
                  <a:pt x="0" y="8463686"/>
                </a:lnTo>
                <a:lnTo>
                  <a:pt x="0" y="0"/>
                </a:lnTo>
                <a:close/>
              </a:path>
            </a:pathLst>
          </a:custGeom>
          <a:solidFill>
            <a:schemeClr val="lt1"/>
          </a:solidFill>
          <a:ln w="38075" cap="flat" cmpd="sng">
            <a:solidFill>
              <a:srgbClr val="743BB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21"/>
          <p:cNvSpPr/>
          <p:nvPr/>
        </p:nvSpPr>
        <p:spPr>
          <a:xfrm>
            <a:off x="2876346" y="3428452"/>
            <a:ext cx="866400" cy="33009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21"/>
          <p:cNvSpPr/>
          <p:nvPr/>
        </p:nvSpPr>
        <p:spPr>
          <a:xfrm>
            <a:off x="0" y="0"/>
            <a:ext cx="2771191" cy="173720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21"/>
          <p:cNvSpPr txBox="1">
            <a:spLocks noGrp="1"/>
          </p:cNvSpPr>
          <p:nvPr>
            <p:ph type="title"/>
          </p:nvPr>
        </p:nvSpPr>
        <p:spPr>
          <a:xfrm>
            <a:off x="334962" y="41163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Lato Light"/>
              <a:buNone/>
            </a:pPr>
            <a:r>
              <a:rPr lang="cs-CZ" sz="4800" b="1">
                <a:latin typeface="Lato Light"/>
                <a:ea typeface="Lato Light"/>
                <a:cs typeface="Lato Light"/>
                <a:sym typeface="Lato Light"/>
              </a:rPr>
              <a:t>Contact Information</a:t>
            </a:r>
            <a:endParaRPr sz="4800" b="1">
              <a:latin typeface="Lato Light"/>
              <a:ea typeface="Lato Light"/>
              <a:cs typeface="Lato Light"/>
              <a:sym typeface="Lato Light"/>
            </a:endParaRPr>
          </a:p>
        </p:txBody>
      </p:sp>
      <p:sp>
        <p:nvSpPr>
          <p:cNvPr id="223" name="Google Shape;223;p21"/>
          <p:cNvSpPr txBox="1"/>
          <p:nvPr/>
        </p:nvSpPr>
        <p:spPr>
          <a:xfrm>
            <a:off x="1668261" y="2251155"/>
            <a:ext cx="3772195" cy="109728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2400"/>
              <a:buFont typeface="Calibri"/>
              <a:buNone/>
            </a:pPr>
            <a:r>
              <a:rPr lang="cs-CZ" sz="2400" b="1">
                <a:solidFill>
                  <a:schemeClr val="dk1"/>
                </a:solidFill>
                <a:latin typeface="Calibri"/>
                <a:ea typeface="Calibri"/>
                <a:cs typeface="Calibri"/>
                <a:sym typeface="Calibri"/>
              </a:rPr>
              <a:t>Alexandra Netolická</a:t>
            </a:r>
            <a:endParaRPr sz="2400" b="1" i="0" u="none" strike="noStrike" cap="none">
              <a:solidFill>
                <a:schemeClr val="dk1"/>
              </a:solidFill>
              <a:latin typeface="Calibri"/>
              <a:ea typeface="Calibri"/>
              <a:cs typeface="Calibri"/>
              <a:sym typeface="Calibri"/>
            </a:endParaRPr>
          </a:p>
        </p:txBody>
      </p:sp>
      <p:pic>
        <p:nvPicPr>
          <p:cNvPr id="224" name="Google Shape;224;p21"/>
          <p:cNvPicPr preferRelativeResize="0"/>
          <p:nvPr/>
        </p:nvPicPr>
        <p:blipFill rotWithShape="1">
          <a:blip r:embed="rId3">
            <a:alphaModFix/>
          </a:blip>
          <a:srcRect/>
          <a:stretch/>
        </p:blipFill>
        <p:spPr>
          <a:xfrm>
            <a:off x="2045275" y="4489867"/>
            <a:ext cx="5439094" cy="2444240"/>
          </a:xfrm>
          <a:prstGeom prst="rect">
            <a:avLst/>
          </a:prstGeom>
          <a:noFill/>
          <a:ln>
            <a:noFill/>
          </a:ln>
        </p:spPr>
      </p:pic>
      <p:pic>
        <p:nvPicPr>
          <p:cNvPr id="225" name="Google Shape;225;p21"/>
          <p:cNvPicPr preferRelativeResize="0"/>
          <p:nvPr/>
        </p:nvPicPr>
        <p:blipFill rotWithShape="1">
          <a:blip r:embed="rId4">
            <a:alphaModFix/>
          </a:blip>
          <a:srcRect/>
          <a:stretch/>
        </p:blipFill>
        <p:spPr>
          <a:xfrm>
            <a:off x="7623789" y="5447794"/>
            <a:ext cx="2361181" cy="539351"/>
          </a:xfrm>
          <a:prstGeom prst="rect">
            <a:avLst/>
          </a:prstGeom>
          <a:noFill/>
          <a:ln>
            <a:noFill/>
          </a:ln>
        </p:spPr>
      </p:pic>
      <p:sp>
        <p:nvSpPr>
          <p:cNvPr id="226" name="Google Shape;226;p21"/>
          <p:cNvSpPr txBox="1"/>
          <p:nvPr/>
        </p:nvSpPr>
        <p:spPr>
          <a:xfrm>
            <a:off x="1670883" y="2834821"/>
            <a:ext cx="5103000" cy="109740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2400"/>
              <a:buFont typeface="Calibri"/>
              <a:buNone/>
            </a:pPr>
            <a:r>
              <a:rPr lang="cs-CZ" sz="2400" b="0" i="0" u="none" strike="noStrike" cap="none">
                <a:solidFill>
                  <a:schemeClr val="dk1"/>
                </a:solidFill>
                <a:latin typeface="Calibri"/>
                <a:ea typeface="Calibri"/>
                <a:cs typeface="Calibri"/>
                <a:sym typeface="Calibri"/>
              </a:rPr>
              <a:t>Phone: +420 774 871 8</a:t>
            </a:r>
            <a:r>
              <a:rPr lang="cs-CZ" sz="2400">
                <a:solidFill>
                  <a:schemeClr val="dk1"/>
                </a:solidFill>
                <a:latin typeface="Calibri"/>
                <a:ea typeface="Calibri"/>
                <a:cs typeface="Calibri"/>
                <a:sym typeface="Calibri"/>
              </a:rPr>
              <a:t>55</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dk1"/>
              </a:buClr>
              <a:buSzPts val="2400"/>
              <a:buFont typeface="Calibri"/>
              <a:buNone/>
            </a:pPr>
            <a:r>
              <a:rPr lang="cs-CZ" sz="2400" b="0" i="0" u="none" strike="noStrike" cap="none">
                <a:solidFill>
                  <a:schemeClr val="dk1"/>
                </a:solidFill>
                <a:latin typeface="Calibri"/>
                <a:ea typeface="Calibri"/>
                <a:cs typeface="Calibri"/>
                <a:sym typeface="Calibri"/>
              </a:rPr>
              <a:t>E-mail: alexandra.netolicka@aiesec.cz</a:t>
            </a:r>
            <a:endParaRPr sz="1400" b="0" i="0" u="none" strike="noStrike" cap="none">
              <a:solidFill>
                <a:srgbClr val="000000"/>
              </a:solidFill>
              <a:latin typeface="Arial"/>
              <a:ea typeface="Arial"/>
              <a:cs typeface="Arial"/>
              <a:sym typeface="Arial"/>
            </a:endParaRPr>
          </a:p>
        </p:txBody>
      </p:sp>
      <p:sp>
        <p:nvSpPr>
          <p:cNvPr id="227" name="Google Shape;227;p21"/>
          <p:cNvSpPr txBox="1"/>
          <p:nvPr/>
        </p:nvSpPr>
        <p:spPr>
          <a:xfrm>
            <a:off x="6773754" y="2298817"/>
            <a:ext cx="3772195" cy="109728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2400"/>
              <a:buFont typeface="Calibri"/>
              <a:buNone/>
            </a:pPr>
            <a:r>
              <a:rPr lang="cs-CZ" sz="2400" b="1" i="0" u="none" strike="noStrike" cap="none">
                <a:solidFill>
                  <a:schemeClr val="dk1"/>
                </a:solidFill>
                <a:latin typeface="Calibri"/>
                <a:ea typeface="Calibri"/>
                <a:cs typeface="Calibri"/>
                <a:sym typeface="Calibri"/>
              </a:rPr>
              <a:t>AIESEC CUNI</a:t>
            </a:r>
            <a:endParaRPr sz="1400" b="0" i="0" u="none" strike="noStrike" cap="none">
              <a:solidFill>
                <a:srgbClr val="000000"/>
              </a:solidFill>
              <a:latin typeface="Arial"/>
              <a:ea typeface="Arial"/>
              <a:cs typeface="Arial"/>
              <a:sym typeface="Arial"/>
            </a:endParaRPr>
          </a:p>
        </p:txBody>
      </p:sp>
      <p:sp>
        <p:nvSpPr>
          <p:cNvPr id="228" name="Google Shape;228;p21"/>
          <p:cNvSpPr txBox="1"/>
          <p:nvPr/>
        </p:nvSpPr>
        <p:spPr>
          <a:xfrm>
            <a:off x="6748922" y="2694380"/>
            <a:ext cx="3772195" cy="109728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2400"/>
              <a:buFont typeface="Calibri"/>
              <a:buNone/>
            </a:pPr>
            <a:r>
              <a:rPr lang="cs-CZ" sz="2400" b="0" i="0" u="none" strike="noStrike" cap="none">
                <a:solidFill>
                  <a:schemeClr val="dk1"/>
                </a:solidFill>
                <a:latin typeface="Calibri"/>
                <a:ea typeface="Calibri"/>
                <a:cs typeface="Calibri"/>
                <a:sym typeface="Calibri"/>
              </a:rPr>
              <a:t>E-mail: cuni@aiesec.cz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657</Words>
  <Application>Microsoft Office PowerPoint</Application>
  <PresentationFormat>Širokoúhlá obrazovka</PresentationFormat>
  <Paragraphs>43</Paragraphs>
  <Slides>6</Slides>
  <Notes>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vt:i4>
      </vt:variant>
    </vt:vector>
  </HeadingPairs>
  <TitlesOfParts>
    <vt:vector size="11" baseType="lpstr">
      <vt:lpstr>Lato</vt:lpstr>
      <vt:lpstr>Lato Light</vt:lpstr>
      <vt:lpstr>Arial</vt:lpstr>
      <vt:lpstr>Calibri</vt:lpstr>
      <vt:lpstr>Motiv Office</vt:lpstr>
      <vt:lpstr>Edison Intern Introduction</vt:lpstr>
      <vt:lpstr>Milica</vt:lpstr>
      <vt:lpstr>Nurzada</vt:lpstr>
      <vt:lpstr>Akhil</vt:lpstr>
      <vt:lpstr>Christie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Edison Intern Introduction</dc:title>
  <dc:creator>Váchová Alena</dc:creator>
  <cp:lastModifiedBy>Váchová Alena</cp:lastModifiedBy>
  <cp:revision>5</cp:revision>
  <dcterms:modified xsi:type="dcterms:W3CDTF">2020-01-22T04:27:52Z</dcterms:modified>
</cp:coreProperties>
</file>